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«Развивающие игры и занятия с палочками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Кюизенера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к\Desktop\фото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4807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методобъединение палочки кюизенера\IMG-20200225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esktop\методобъединение палочки кюизенера\фот о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к\Desktop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66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фото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Игры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 упражнения с полочками воспитывают у детей настойчивость, целеустремлённость, силу воли; положительно влияют на саморазвитие ребёнка, его самостоятельность, самоорганизацию, самовыражение, самоконтроль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 descr="C:\Users\пк\Downloads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5780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методобъединение палочки кюизенера\фото дети палочки Кюизенера\IMG-20200218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903"/>
            <a:ext cx="446449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методобъединение палочки кюизенера\фото дети палочки Кюизенера\IMG-20200218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365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esktop\методобъединение палочки кюизенера\фото дети палочки Кюизенера\IMG-20200218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116632"/>
            <a:ext cx="897984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к\Desktop\методобъединение палочки кюизенера\фото дети палочки Кюизенера\IMG-20200218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7" y="11663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методобъединение палочки кюизенера\фото дети палочки Кюизенера\IMG-20200218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224469" cy="33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9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к\Desktop\методобъединение палочки кюизенера\фото дети палочки Кюизенера\IMG-20200218-WA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b="2197"/>
          <a:stretch/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методобъединение палочки кюизенера\IMG-20200225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«Развивающие игры и занятия с палочками Кюизенера»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«Развивающие игры и занятия с палочками Кюизенера» </dc:title>
  <dc:creator>пк</dc:creator>
  <cp:lastModifiedBy>пк</cp:lastModifiedBy>
  <cp:revision>10</cp:revision>
  <dcterms:created xsi:type="dcterms:W3CDTF">2020-02-13T05:54:19Z</dcterms:created>
  <dcterms:modified xsi:type="dcterms:W3CDTF">2020-03-04T06:36:15Z</dcterms:modified>
</cp:coreProperties>
</file>